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2"/>
  </p:notesMasterIdLst>
  <p:sldIdLst>
    <p:sldId id="267" r:id="rId4"/>
    <p:sldId id="262" r:id="rId5"/>
    <p:sldId id="263" r:id="rId6"/>
    <p:sldId id="269" r:id="rId7"/>
    <p:sldId id="279" r:id="rId8"/>
    <p:sldId id="280" r:id="rId9"/>
    <p:sldId id="277" r:id="rId10"/>
    <p:sldId id="268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SamsungOne 450C" panose="020B0506030303020204" charset="0"/>
      <p:regular r:id="rId21"/>
    </p:embeddedFont>
    <p:embeddedFont>
      <p:font typeface="SamsungOne 800C" panose="020B0906030303020204" charset="0"/>
      <p:bold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D4CB"/>
    <a:srgbClr val="4472C4"/>
    <a:srgbClr val="006AE8"/>
    <a:srgbClr val="0068E5"/>
    <a:srgbClr val="FFFFFF"/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99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0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hdphoto1.wdp>
</file>

<file path=ppt/media/image1.png>
</file>

<file path=ppt/media/image10.png>
</file>

<file path=ppt/media/image11.gif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22.05.2023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tzle/EgeUdareniaFinal.gi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1206" y="645346"/>
            <a:ext cx="6585735" cy="866267"/>
          </a:xfrm>
        </p:spPr>
        <p:txBody>
          <a:bodyPr/>
          <a:lstStyle/>
          <a:p>
            <a:r>
              <a:rPr lang="ru-RU" dirty="0"/>
              <a:t>Приложение для тренировки постановления ударений в словах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22.05.2023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246BC07C-A576-48A1-B88B-BF77A896664F}"/>
              </a:ext>
            </a:extLst>
          </p:cNvPr>
          <p:cNvSpPr txBox="1">
            <a:spLocks/>
          </p:cNvSpPr>
          <p:nvPr/>
        </p:nvSpPr>
        <p:spPr>
          <a:xfrm>
            <a:off x="2032998" y="5855208"/>
            <a:ext cx="8126002" cy="866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800" dirty="0"/>
              <a:t>Выполнил: Рязанов Владислав и </a:t>
            </a:r>
            <a:r>
              <a:rPr lang="ru-RU" sz="1800" dirty="0" err="1"/>
              <a:t>Флек</a:t>
            </a:r>
            <a:r>
              <a:rPr lang="ru-RU" sz="1800" dirty="0"/>
              <a:t> Кирилл</a:t>
            </a:r>
          </a:p>
          <a:p>
            <a:pPr algn="l"/>
            <a:r>
              <a:rPr lang="ru-RU" sz="1800" dirty="0"/>
              <a:t>Руководитель: </a:t>
            </a:r>
            <a:r>
              <a:rPr lang="ru-RU" sz="1800" dirty="0" err="1"/>
              <a:t>Муль</a:t>
            </a:r>
            <a:r>
              <a:rPr lang="ru-RU" sz="1800" dirty="0"/>
              <a:t> Павел Фридрихович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63371CC-52C0-C4CC-9FBC-BD26702F6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074" y="2755145"/>
            <a:ext cx="2041852" cy="204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22.05.2023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Идея</a:t>
            </a: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EC11098-2693-4AF3-9563-C310A87DC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6900043-6116-43D2-8691-B7CAF2199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5D420D5-CA05-4197-84C0-2CBAFBBAC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1416314091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59BD420-FFF7-4F4B-A426-1758C6F95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4D464FE-64EA-4333-87EA-708B37785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2BAF944-F7E7-4291-9917-B56D41BFB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Релиз на </a:t>
            </a:r>
            <a:r>
              <a:rPr lang="en-US" dirty="0"/>
              <a:t>GitHub  (</a:t>
            </a:r>
            <a:r>
              <a:rPr lang="en-US" dirty="0" err="1"/>
              <a:t>ritzle</a:t>
            </a:r>
            <a:r>
              <a:rPr lang="en-US" dirty="0"/>
              <a:t>/</a:t>
            </a:r>
            <a:r>
              <a:rPr lang="en-US" dirty="0" err="1"/>
              <a:t>EgeUdareniaFinal</a:t>
            </a:r>
            <a:r>
              <a:rPr lang="en-US" dirty="0"/>
              <a:t>)</a:t>
            </a:r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56729C8-EFC2-40B2-8C79-7856296F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174" y="1872695"/>
            <a:ext cx="3339624" cy="33396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2207B2-5F98-9906-CA9F-3E5EC8E6F644}"/>
              </a:ext>
            </a:extLst>
          </p:cNvPr>
          <p:cNvSpPr txBox="1"/>
          <p:nvPr/>
        </p:nvSpPr>
        <p:spPr>
          <a:xfrm>
            <a:off x="1143174" y="5599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chemeClr val="tx2"/>
                </a:solidFill>
                <a:effectLst/>
                <a:latin typeface="Roboto" panose="02000000000000000000" pitchFamily="2" charset="0"/>
                <a:hlinkClick r:id="rId3" tooltip="https://github.com/ritzle/EgeUdareniaFinal.gi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https://github.com/ritzle/EgeUdareniaFinal.git</a:t>
            </a:r>
            <a:endParaRPr lang="ru-RU" dirty="0">
              <a:solidFill>
                <a:schemeClr val="tx2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ABEA483-3463-4B44-EE54-FFDECB6BC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275" y="1252009"/>
            <a:ext cx="3524250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712242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B9902CC-3294-425C-B63F-8F51BBE55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5070DEB-686E-4EA3-B457-1C9ECC64F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EA9E295-355B-40F1-A20F-A09FC21A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Пакеты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673387740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A50E026-ABCB-C80A-6FE7-5BEDE4C96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22.05.2023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C1E56BE-9BF1-841F-FA7C-184A2E6FE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6C0A7D6-5EE7-C94B-0A59-0948553E8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 приложения </a:t>
            </a:r>
          </a:p>
        </p:txBody>
      </p:sp>
    </p:spTree>
    <p:extLst>
      <p:ext uri="{BB962C8B-B14F-4D97-AF65-F5344CB8AC3E}">
        <p14:creationId xmlns:p14="http://schemas.microsoft.com/office/powerpoint/2010/main" val="549292562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57</Words>
  <Application>Microsoft Office PowerPoint</Application>
  <PresentationFormat>Широкоэкранный</PresentationFormat>
  <Paragraphs>21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Arial</vt:lpstr>
      <vt:lpstr>SamsungOne 450C</vt:lpstr>
      <vt:lpstr>Calibri</vt:lpstr>
      <vt:lpstr>SamsungOne 800C</vt:lpstr>
      <vt:lpstr>Roboto</vt:lpstr>
      <vt:lpstr>Samsung IT School White</vt:lpstr>
      <vt:lpstr>Samsung IT School En</vt:lpstr>
      <vt:lpstr>Samsung IT School White En</vt:lpstr>
      <vt:lpstr>Презентация PowerPoint</vt:lpstr>
      <vt:lpstr>Презентация PowerPoint</vt:lpstr>
      <vt:lpstr>Идея</vt:lpstr>
      <vt:lpstr>Актуальность приложения</vt:lpstr>
      <vt:lpstr>Релиз на GitHub  (ritzle/EgeUdareniaFinal)</vt:lpstr>
      <vt:lpstr>Пакеты приложения</vt:lpstr>
      <vt:lpstr>Вид приложения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Vlad Razanov</cp:lastModifiedBy>
  <cp:revision>61</cp:revision>
  <dcterms:created xsi:type="dcterms:W3CDTF">2020-05-25T08:37:09Z</dcterms:created>
  <dcterms:modified xsi:type="dcterms:W3CDTF">2023-05-21T21:00:01Z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